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swald" panose="00000500000000000000" pitchFamily="2" charset="0"/>
      <p:regular r:id="rId11"/>
      <p:bold r:id="rId12"/>
    </p:embeddedFont>
    <p:embeddedFont>
      <p:font typeface="Source Code Pro" panose="020B0509030403020204" pitchFamily="49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4d22434b0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4d22434b0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4d22434b0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4d22434b0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4d22434b0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4d22434b0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4d22434b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4d22434b0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793e47ad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793e47ad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4d22434b0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4d22434b0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4d22434b0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4d22434b0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y.vanderbilt.edu/femped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nl-NL" dirty="0"/>
              <a:t>Feminist pedagogy</a:t>
            </a:r>
            <a:br>
              <a:rPr lang="nl-NL" dirty="0"/>
            </a:br>
            <a:r>
              <a:rPr lang="en-GB" sz="5400" dirty="0">
                <a:solidFill>
                  <a:schemeClr val="bg2"/>
                </a:solidFill>
              </a:rPr>
              <a:t>Teaching while woman</a:t>
            </a:r>
            <a:endParaRPr lang="nl-NL" sz="5400" dirty="0">
              <a:solidFill>
                <a:schemeClr val="bg2"/>
              </a:solidFill>
            </a:endParaRPr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666666"/>
                </a:solidFill>
              </a:rPr>
              <a:t>Jimena Valdez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666666"/>
                </a:solidFill>
              </a:rPr>
              <a:t>Cornell University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666666"/>
                </a:solidFill>
              </a:rPr>
              <a:t>2019</a:t>
            </a:r>
            <a:endParaRPr sz="1800"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Break-out 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think is a feminist pedagogy?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do you imagine it means for class?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Teaching experience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“She knows nothing about American history and politics”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Is what I am doing teaching?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 I assert my authority enough?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Should I say what is right and wrong?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Are jokes ok?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Should I fake empowerment?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class principles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3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think those are?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Dispersion of power: the teacher doesn’t know it all/ask for feedback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Attention to participation and engagement: quantity AND quality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Fight your prejudices: including those against the “bros”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Critical thinking: citizenship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class dynamic (I)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think that is?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Discuss class dynamics explicitly and set clear expectations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Encourage students to be self-aware of their own practices and self-correct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Make clear that active listening is an important part of participation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Encourage students to follow up on each other’s comments (exercise that then becomes habit)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class dynamic (II)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5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think those are?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Shape the conversation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Avoid engaging in long back and forth exchanges with one student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Invite those that have not spoken to participate</a:t>
            </a:r>
            <a:endParaRPr sz="6100">
              <a:solidFill>
                <a:srgbClr val="000000"/>
              </a:solidFill>
              <a:highlight>
                <a:srgbClr val="F3F4FA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class materials and work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434350"/>
            <a:ext cx="8520600" cy="37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think those are?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Counter-balance the patriarchy (i.e. it’s a man’s world) in: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Your syllabus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materials you use (beyond textbook, include audio/films)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Guest speakers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Give students time to prepare (for those that do not think fast on their feet/are intimidated)</a:t>
            </a:r>
            <a:r>
              <a:rPr lang="en" sz="1500"/>
              <a:t>→ work in small groups, peer-review, think in pairs and then move to general discussion</a:t>
            </a:r>
            <a:endParaRPr sz="15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 Guide to Feminist Pedagogy (n/d) </a:t>
            </a:r>
            <a:r>
              <a:rPr lang="en" sz="1200">
                <a:uFill>
                  <a:noFill/>
                </a:uFill>
                <a:hlinkClick r:id="rId3"/>
              </a:rPr>
              <a:t>https://my.vanderbilt.edu/femped/</a:t>
            </a:r>
            <a:endParaRPr sz="12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Brescoll, Victoria L. (2011). “Who Takes the Floor and Why: Gender, Power, and Volubility in Organizations,” in </a:t>
            </a:r>
            <a:r>
              <a:rPr lang="en" sz="1200" i="1"/>
              <a:t>Administrative Science Quarterly</a:t>
            </a:r>
            <a:r>
              <a:rPr lang="en" sz="1200"/>
              <a:t>, 56(4), 622–641.</a:t>
            </a:r>
            <a:endParaRPr sz="12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hooks, bell. (1965). </a:t>
            </a:r>
            <a:r>
              <a:rPr lang="en" sz="1200" i="1"/>
              <a:t>Talking Back: Thinking Feminist, Thinking Black</a:t>
            </a:r>
            <a:r>
              <a:rPr lang="en" sz="1200"/>
              <a:t>. Between the Lines</a:t>
            </a:r>
            <a:endParaRPr sz="12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hooks, bell. (1994). </a:t>
            </a:r>
            <a:r>
              <a:rPr lang="en" sz="1200" i="1"/>
              <a:t>Teaching to transgress</a:t>
            </a:r>
            <a:r>
              <a:rPr lang="en" sz="1200"/>
              <a:t>. Routledge</a:t>
            </a:r>
            <a:endParaRPr sz="12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Skills you Need (n/d) “Active Listening.” https://www.skillsyouneed.com/ips/active-listening.html</a:t>
            </a:r>
            <a:endParaRPr sz="12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Wallace, Miriam L. (1999) “Beyond Love and Battle: Practicing Feminist Pedagogy,” in </a:t>
            </a:r>
            <a:r>
              <a:rPr lang="en" sz="1200" i="1"/>
              <a:t>Feminist Teacher</a:t>
            </a:r>
            <a:r>
              <a:rPr lang="en" sz="1200"/>
              <a:t>, 12(3), 184-197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On-screen Show (16:9)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Source Code Pro</vt:lpstr>
      <vt:lpstr>Oswald</vt:lpstr>
      <vt:lpstr>Times New Roman</vt:lpstr>
      <vt:lpstr>Arial</vt:lpstr>
      <vt:lpstr>Modern Writer</vt:lpstr>
      <vt:lpstr>Feminist pedagogy Teaching while woman</vt:lpstr>
      <vt:lpstr>Break-out </vt:lpstr>
      <vt:lpstr>Teaching experience</vt:lpstr>
      <vt:lpstr>The class principles</vt:lpstr>
      <vt:lpstr>The class dynamic (I)</vt:lpstr>
      <vt:lpstr>The class dynamic (II)</vt:lpstr>
      <vt:lpstr>The class materials and work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Feminist pedagogy Teaching while woman</dc:title>
  <cp:lastModifiedBy>Valdez, Jimena</cp:lastModifiedBy>
  <cp:revision>1</cp:revision>
  <dcterms:modified xsi:type="dcterms:W3CDTF">2022-04-06T12:47:23Z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c24981-b6df-48f8-949b-0896357b9b03_Enabled">
    <vt:lpwstr>true</vt:lpwstr>
  </property>
  <property fmtid="{D5CDD505-2E9C-101B-9397-08002B2CF9AE}" pid="3" name="MSIP_Label_06c24981-b6df-48f8-949b-0896357b9b03_SetDate">
    <vt:lpwstr>2022-04-06T12:45:20Z</vt:lpwstr>
  </property>
  <property fmtid="{D5CDD505-2E9C-101B-9397-08002B2CF9AE}" pid="4" name="MSIP_Label_06c24981-b6df-48f8-949b-0896357b9b03_Method">
    <vt:lpwstr>Privileged</vt:lpwstr>
  </property>
  <property fmtid="{D5CDD505-2E9C-101B-9397-08002B2CF9AE}" pid="5" name="MSIP_Label_06c24981-b6df-48f8-949b-0896357b9b03_Name">
    <vt:lpwstr>Official</vt:lpwstr>
  </property>
  <property fmtid="{D5CDD505-2E9C-101B-9397-08002B2CF9AE}" pid="6" name="MSIP_Label_06c24981-b6df-48f8-949b-0896357b9b03_SiteId">
    <vt:lpwstr>dd615949-5bd0-4da0-ac52-28ef8d336373</vt:lpwstr>
  </property>
  <property fmtid="{D5CDD505-2E9C-101B-9397-08002B2CF9AE}" pid="7" name="MSIP_Label_06c24981-b6df-48f8-949b-0896357b9b03_ActionId">
    <vt:lpwstr>583cdf89-933c-4309-bc77-77ef45e953ca</vt:lpwstr>
  </property>
  <property fmtid="{D5CDD505-2E9C-101B-9397-08002B2CF9AE}" pid="8" name="MSIP_Label_06c24981-b6df-48f8-949b-0896357b9b03_ContentBits">
    <vt:lpwstr>0</vt:lpwstr>
  </property>
</Properties>
</file>